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60" r:id="rId3"/>
    <p:sldId id="261" r:id="rId4"/>
    <p:sldId id="262" r:id="rId5"/>
    <p:sldId id="263" r:id="rId6"/>
    <p:sldId id="258" r:id="rId7"/>
    <p:sldId id="259" r:id="rId8"/>
    <p:sldId id="257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0FF0-766A-4B9F-A262-1B65B6A61880}" type="datetimeFigureOut">
              <a:rPr lang="es-ES" smtClean="0"/>
              <a:pPr/>
              <a:t>22/04/2014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5C95-E92C-4223-A18F-E1E1EA851E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0FF0-766A-4B9F-A262-1B65B6A61880}" type="datetimeFigureOut">
              <a:rPr lang="es-ES" smtClean="0"/>
              <a:pPr/>
              <a:t>22/04/2014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5C95-E92C-4223-A18F-E1E1EA851E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0FF0-766A-4B9F-A262-1B65B6A61880}" type="datetimeFigureOut">
              <a:rPr lang="es-ES" smtClean="0"/>
              <a:pPr/>
              <a:t>22/04/2014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5C95-E92C-4223-A18F-E1E1EA851E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0FF0-766A-4B9F-A262-1B65B6A61880}" type="datetimeFigureOut">
              <a:rPr lang="es-ES" smtClean="0"/>
              <a:pPr/>
              <a:t>22/04/2014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5C95-E92C-4223-A18F-E1E1EA851E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0FF0-766A-4B9F-A262-1B65B6A61880}" type="datetimeFigureOut">
              <a:rPr lang="es-ES" smtClean="0"/>
              <a:pPr/>
              <a:t>22/04/2014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5C95-E92C-4223-A18F-E1E1EA851E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0FF0-766A-4B9F-A262-1B65B6A61880}" type="datetimeFigureOut">
              <a:rPr lang="es-ES" smtClean="0"/>
              <a:pPr/>
              <a:t>22/04/2014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5C95-E92C-4223-A18F-E1E1EA851E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0FF0-766A-4B9F-A262-1B65B6A61880}" type="datetimeFigureOut">
              <a:rPr lang="es-ES" smtClean="0"/>
              <a:pPr/>
              <a:t>22/04/2014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5C95-E92C-4223-A18F-E1E1EA851E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0FF0-766A-4B9F-A262-1B65B6A61880}" type="datetimeFigureOut">
              <a:rPr lang="es-ES" smtClean="0"/>
              <a:pPr/>
              <a:t>22/04/2014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5C95-E92C-4223-A18F-E1E1EA851E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0FF0-766A-4B9F-A262-1B65B6A61880}" type="datetimeFigureOut">
              <a:rPr lang="es-ES" smtClean="0"/>
              <a:pPr/>
              <a:t>22/04/2014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5C95-E92C-4223-A18F-E1E1EA851E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0FF0-766A-4B9F-A262-1B65B6A61880}" type="datetimeFigureOut">
              <a:rPr lang="es-ES" smtClean="0"/>
              <a:pPr/>
              <a:t>22/04/2014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5C95-E92C-4223-A18F-E1E1EA851E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0FF0-766A-4B9F-A262-1B65B6A61880}" type="datetimeFigureOut">
              <a:rPr lang="es-ES" smtClean="0"/>
              <a:pPr/>
              <a:t>22/04/2014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7E5C95-E92C-4223-A18F-E1E1EA851E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750FF0-766A-4B9F-A262-1B65B6A61880}" type="datetimeFigureOut">
              <a:rPr lang="es-ES" smtClean="0"/>
              <a:pPr/>
              <a:t>22/04/2014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7E5C95-E92C-4223-A18F-E1E1EA851E9C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Guess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animal!</a:t>
            </a:r>
            <a:endParaRPr lang="es-ES" dirty="0"/>
          </a:p>
        </p:txBody>
      </p:sp>
      <p:pic>
        <p:nvPicPr>
          <p:cNvPr id="3074" name="Picture 2" descr="http://infengshui.es/wp-content/uploads/2013/03/nin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4348612" cy="289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4906888" cy="5559896"/>
          </a:xfrm>
        </p:spPr>
        <p:txBody>
          <a:bodyPr>
            <a:normAutofit fontScale="92500"/>
          </a:bodyPr>
          <a:lstStyle/>
          <a:p>
            <a:pPr lvl="0">
              <a:lnSpc>
                <a:spcPct val="110000"/>
              </a:lnSpc>
            </a:pPr>
            <a:r>
              <a:rPr lang="en-US" dirty="0" smtClean="0"/>
              <a:t>My favorite animal is herbivore. </a:t>
            </a:r>
            <a:endParaRPr lang="es-ES" dirty="0" smtClean="0"/>
          </a:p>
          <a:p>
            <a:pPr lvl="0">
              <a:lnSpc>
                <a:spcPct val="110000"/>
              </a:lnSpc>
            </a:pPr>
            <a:r>
              <a:rPr lang="en-US" dirty="0" smtClean="0"/>
              <a:t>It lives on land. This animal can walk on its four legs.</a:t>
            </a:r>
            <a:endParaRPr lang="es-ES" dirty="0" smtClean="0"/>
          </a:p>
          <a:p>
            <a:pPr lvl="0">
              <a:lnSpc>
                <a:spcPct val="110000"/>
              </a:lnSpc>
            </a:pPr>
            <a:r>
              <a:rPr lang="en-US" dirty="0" smtClean="0"/>
              <a:t>It is a viviparous animal. Because, this animal is born from its mother´s womb.</a:t>
            </a:r>
            <a:endParaRPr lang="es-ES" dirty="0" smtClean="0"/>
          </a:p>
          <a:p>
            <a:pPr lvl="0">
              <a:lnSpc>
                <a:spcPct val="110000"/>
              </a:lnSpc>
            </a:pPr>
            <a:r>
              <a:rPr lang="en-US" dirty="0" smtClean="0"/>
              <a:t>It is a vertebrate animal. </a:t>
            </a:r>
            <a:endParaRPr lang="es-ES" dirty="0" smtClean="0"/>
          </a:p>
          <a:p>
            <a:pPr lvl="0">
              <a:lnSpc>
                <a:spcPct val="110000"/>
              </a:lnSpc>
            </a:pPr>
            <a:r>
              <a:rPr lang="en-US" dirty="0" smtClean="0"/>
              <a:t>My favorite animal is a mammal. </a:t>
            </a:r>
            <a:endParaRPr lang="es-ES" dirty="0" smtClean="0"/>
          </a:p>
          <a:p>
            <a:pPr lvl="0">
              <a:lnSpc>
                <a:spcPct val="110000"/>
              </a:lnSpc>
            </a:pPr>
            <a:r>
              <a:rPr lang="en-US" dirty="0" smtClean="0"/>
              <a:t>This animal produces the milk that you drink every morning!</a:t>
            </a:r>
            <a:endParaRPr lang="es-ES" dirty="0" smtClean="0"/>
          </a:p>
          <a:p>
            <a:pPr lvl="0">
              <a:lnSpc>
                <a:spcPct val="110000"/>
              </a:lnSpc>
            </a:pPr>
            <a:r>
              <a:rPr lang="en-US" dirty="0" smtClean="0"/>
              <a:t>The sound of this animal is : MOO, MOO!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http://www.xn--significadodelossueos-ubc.net/wp-content/uploads/2013/04/so%C3%B1ar-con-vac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348879"/>
            <a:ext cx="2952328" cy="29982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3610744" cy="57759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dirty="0" smtClean="0"/>
              <a:t>My </a:t>
            </a:r>
            <a:r>
              <a:rPr lang="es-ES" dirty="0" err="1" smtClean="0"/>
              <a:t>favorite</a:t>
            </a:r>
            <a:r>
              <a:rPr lang="es-ES" dirty="0" smtClean="0"/>
              <a:t> animal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invertebrate</a:t>
            </a:r>
            <a:r>
              <a:rPr lang="es-ES" dirty="0" smtClean="0"/>
              <a:t> animal.</a:t>
            </a:r>
          </a:p>
          <a:p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oviparous</a:t>
            </a:r>
            <a:r>
              <a:rPr lang="es-ES" dirty="0" smtClean="0"/>
              <a:t>. </a:t>
            </a:r>
            <a:r>
              <a:rPr lang="es-ES" dirty="0" err="1" smtClean="0"/>
              <a:t>It</a:t>
            </a:r>
            <a:r>
              <a:rPr lang="es-ES" dirty="0" smtClean="0"/>
              <a:t> comes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eggs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It</a:t>
            </a:r>
            <a:r>
              <a:rPr lang="es-ES" dirty="0" smtClean="0"/>
              <a:t> has wings, and </a:t>
            </a:r>
            <a:r>
              <a:rPr lang="es-ES" dirty="0" err="1" smtClean="0"/>
              <a:t>it</a:t>
            </a:r>
            <a:r>
              <a:rPr lang="es-ES" dirty="0" smtClean="0"/>
              <a:t> can </a:t>
            </a:r>
            <a:r>
              <a:rPr lang="es-ES" dirty="0" err="1" smtClean="0"/>
              <a:t>fly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can </a:t>
            </a:r>
            <a:r>
              <a:rPr lang="es-ES" dirty="0" err="1" smtClean="0"/>
              <a:t>walk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six</a:t>
            </a:r>
            <a:r>
              <a:rPr lang="es-ES" dirty="0" smtClean="0"/>
              <a:t> </a:t>
            </a:r>
            <a:r>
              <a:rPr lang="es-ES" dirty="0" err="1" smtClean="0"/>
              <a:t>feet</a:t>
            </a:r>
            <a:r>
              <a:rPr lang="es-ES" dirty="0" smtClean="0"/>
              <a:t>. </a:t>
            </a:r>
          </a:p>
          <a:p>
            <a:r>
              <a:rPr lang="es-ES" dirty="0" err="1" smtClean="0"/>
              <a:t>It</a:t>
            </a:r>
            <a:r>
              <a:rPr lang="es-ES" dirty="0" smtClean="0"/>
              <a:t> has </a:t>
            </a:r>
            <a:r>
              <a:rPr lang="es-ES" dirty="0" err="1" smtClean="0"/>
              <a:t>antennaes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insect</a:t>
            </a:r>
            <a:endParaRPr lang="es-ES" dirty="0" smtClean="0"/>
          </a:p>
          <a:p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loves</a:t>
            </a:r>
            <a:r>
              <a:rPr lang="es-ES" dirty="0" smtClean="0"/>
              <a:t> </a:t>
            </a:r>
            <a:r>
              <a:rPr lang="es-ES" dirty="0" err="1" smtClean="0"/>
              <a:t>pollen</a:t>
            </a:r>
            <a:r>
              <a:rPr lang="es-ES" dirty="0" smtClean="0"/>
              <a:t>.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,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makes</a:t>
            </a:r>
            <a:r>
              <a:rPr lang="es-ES" dirty="0" smtClean="0"/>
              <a:t> </a:t>
            </a:r>
            <a:r>
              <a:rPr lang="es-ES" dirty="0" err="1" smtClean="0"/>
              <a:t>honey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20482" name="Picture 2" descr="http://4.bp.blogspot.com/_O8OCaC3a-iI/TFXnq-7lwQI/AAAAAAAAAKc/47zCQTv-qFU/s1600/abeja_curiosoanimal.blogspot.com+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2060848"/>
            <a:ext cx="4414646" cy="33123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332656"/>
            <a:ext cx="4464496" cy="589411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/>
            <a:r>
              <a:rPr lang="en-US" dirty="0" smtClean="0"/>
              <a:t>My favorite animal is </a:t>
            </a:r>
            <a:r>
              <a:rPr lang="es-ES" dirty="0" smtClean="0"/>
              <a:t>a </a:t>
            </a:r>
            <a:r>
              <a:rPr lang="es-ES" dirty="0" err="1" smtClean="0"/>
              <a:t>vertebrate</a:t>
            </a:r>
            <a:r>
              <a:rPr lang="es-ES" dirty="0" smtClean="0"/>
              <a:t> animal.</a:t>
            </a:r>
          </a:p>
          <a:p>
            <a:pPr lvl="0" algn="just"/>
            <a:r>
              <a:rPr lang="es-ES" dirty="0" err="1" smtClean="0"/>
              <a:t>It</a:t>
            </a:r>
            <a:r>
              <a:rPr lang="es-ES" dirty="0" smtClean="0"/>
              <a:t>  comes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eggs</a:t>
            </a:r>
            <a:r>
              <a:rPr lang="es-ES" dirty="0" smtClean="0"/>
              <a:t>. </a:t>
            </a:r>
            <a:r>
              <a:rPr lang="es-ES" dirty="0" err="1" smtClean="0"/>
              <a:t>It´s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oviparous</a:t>
            </a:r>
            <a:r>
              <a:rPr lang="es-ES" dirty="0" smtClean="0"/>
              <a:t> animal!</a:t>
            </a:r>
          </a:p>
          <a:p>
            <a:pPr lvl="0" algn="just"/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loves</a:t>
            </a:r>
            <a:r>
              <a:rPr lang="es-ES" dirty="0" smtClean="0"/>
              <a:t> </a:t>
            </a:r>
            <a:r>
              <a:rPr lang="es-ES" dirty="0" err="1" smtClean="0"/>
              <a:t>insects</a:t>
            </a:r>
            <a:r>
              <a:rPr lang="es-ES" dirty="0" smtClean="0"/>
              <a:t>. So </a:t>
            </a:r>
            <a:r>
              <a:rPr lang="es-ES" dirty="0" err="1" smtClean="0"/>
              <a:t>it´s</a:t>
            </a:r>
            <a:r>
              <a:rPr lang="es-ES" dirty="0" smtClean="0"/>
              <a:t> a </a:t>
            </a:r>
            <a:r>
              <a:rPr lang="es-ES" dirty="0" err="1" smtClean="0"/>
              <a:t>herbivore</a:t>
            </a:r>
            <a:r>
              <a:rPr lang="es-ES" dirty="0" smtClean="0"/>
              <a:t> animal.</a:t>
            </a:r>
          </a:p>
          <a:p>
            <a:pPr lvl="0" algn="just"/>
            <a:r>
              <a:rPr lang="es-ES" dirty="0" err="1" smtClean="0"/>
              <a:t>It´s</a:t>
            </a:r>
            <a:r>
              <a:rPr lang="es-ES" dirty="0" smtClean="0"/>
              <a:t> a </a:t>
            </a:r>
            <a:r>
              <a:rPr lang="es-ES" dirty="0" err="1" smtClean="0"/>
              <a:t>cold-blooded</a:t>
            </a:r>
            <a:r>
              <a:rPr lang="es-ES" dirty="0" smtClean="0"/>
              <a:t> animal.</a:t>
            </a:r>
          </a:p>
          <a:p>
            <a:pPr lvl="0" algn="just"/>
            <a:r>
              <a:rPr lang="es-ES" dirty="0" err="1" smtClean="0"/>
              <a:t>It</a:t>
            </a:r>
            <a:r>
              <a:rPr lang="es-ES" dirty="0" smtClean="0"/>
              <a:t>  has a moist skin, </a:t>
            </a:r>
            <a:r>
              <a:rPr lang="es-ES" dirty="0" err="1" smtClean="0"/>
              <a:t>because</a:t>
            </a:r>
            <a:r>
              <a:rPr lang="es-ES" dirty="0" smtClean="0"/>
              <a:t> </a:t>
            </a:r>
            <a:r>
              <a:rPr lang="es-ES" dirty="0" err="1" smtClean="0"/>
              <a:t>it´s</a:t>
            </a:r>
            <a:r>
              <a:rPr lang="es-ES" dirty="0" smtClean="0"/>
              <a:t> </a:t>
            </a:r>
            <a:r>
              <a:rPr lang="es-ES" dirty="0" err="1" smtClean="0"/>
              <a:t>amphibian</a:t>
            </a:r>
            <a:r>
              <a:rPr lang="es-ES" dirty="0"/>
              <a:t>.</a:t>
            </a:r>
            <a:endParaRPr lang="es-ES" dirty="0" smtClean="0"/>
          </a:p>
          <a:p>
            <a:pPr lvl="0" algn="just"/>
            <a:r>
              <a:rPr lang="es-ES" dirty="0" err="1" smtClean="0"/>
              <a:t>It</a:t>
            </a:r>
            <a:r>
              <a:rPr lang="es-ES" dirty="0" smtClean="0"/>
              <a:t> has </a:t>
            </a:r>
            <a:r>
              <a:rPr lang="es-ES" dirty="0" err="1" smtClean="0"/>
              <a:t>four</a:t>
            </a:r>
            <a:r>
              <a:rPr lang="es-ES" dirty="0" smtClean="0"/>
              <a:t> </a:t>
            </a:r>
            <a:r>
              <a:rPr lang="es-ES" dirty="0" err="1" smtClean="0"/>
              <a:t>legs</a:t>
            </a:r>
            <a:r>
              <a:rPr lang="es-ES" dirty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walk</a:t>
            </a:r>
            <a:r>
              <a:rPr lang="es-ES" dirty="0" smtClean="0"/>
              <a:t> and </a:t>
            </a:r>
            <a:r>
              <a:rPr lang="es-ES" dirty="0" err="1" smtClean="0"/>
              <a:t>jump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land</a:t>
            </a:r>
            <a:r>
              <a:rPr lang="es-ES" dirty="0" smtClean="0"/>
              <a:t>.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usually</a:t>
            </a:r>
            <a:r>
              <a:rPr lang="es-ES" dirty="0" smtClean="0"/>
              <a:t> </a:t>
            </a:r>
            <a:r>
              <a:rPr lang="es-ES" dirty="0" err="1" smtClean="0"/>
              <a:t>lives</a:t>
            </a:r>
            <a:r>
              <a:rPr lang="es-ES" dirty="0" smtClean="0"/>
              <a:t> in </a:t>
            </a:r>
            <a:r>
              <a:rPr lang="es-ES" dirty="0" err="1" smtClean="0"/>
              <a:t>water</a:t>
            </a:r>
            <a:r>
              <a:rPr lang="es-ES" dirty="0" smtClean="0"/>
              <a:t>.</a:t>
            </a:r>
          </a:p>
          <a:p>
            <a:pPr lvl="0" algn="just"/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says</a:t>
            </a:r>
            <a:r>
              <a:rPr lang="es-ES" dirty="0" smtClean="0"/>
              <a:t>: CROAK, CROAK!</a:t>
            </a:r>
            <a:endParaRPr lang="es-ES" dirty="0"/>
          </a:p>
        </p:txBody>
      </p:sp>
      <p:sp>
        <p:nvSpPr>
          <p:cNvPr id="10242" name="AutoShape 2" descr="data:image/jpeg;base64,/9j/4AAQSkZJRgABAQAAAQABAAD/2wCEAAkGBxQSEhUUExQVFRUXFRUVFRcUFxQXFRQXFBQWFhQUFBQYHCggGBolHBQUITEhJSkrLi4uFx8zODMsNygtLisBCgoKDg0OGhAQGywkHyQsLCwsLCwsLCwsLCwsLCwsLCwsLCwsLCwsLCwsLCwsLCwsLCwsLCwsLCwsLCwsLCwsLP/AABEIAMIBAwMBIgACEQEDEQH/xAAbAAACAwEBAQAAAAAAAAAAAAACAwABBAUGB//EADoQAAEDAgQEBAMIAQMFAQAAAAEAAhEDIQQSMUEFE1FhBiJxgTKRoRRCUrHB0eHwcjNi8RUWI0OSJP/EABoBAAMBAQEBAAAAAAAAAAAAAAABAgMEBQb/xAApEQACAgEDAwMEAwEAAAAAAAAAAQIRIQMSMQQTQSJRYRQycZEVgfAF/9oADAMBAAIRAxEAPwDugprHJL6cFE1fNiHh6qVGqQmBJRZkKuEUBTnyja6EKtquIIt75RMBSnFG10KhhvMbrPUqInulKIUsDPVK5tVl13G05SH4QFITOPy5TRhhqtVTCxotNLCZmqayIwU6QBVuowZC01cI5vomUKNrhOrGIzkC91ObI8ovsCuj9lkSB7JOIwe4Cv1IDMzDuIki/ZMo0yFdKqWJoxjXeqG0x4FuYllq01GpRaluoKAyKnsUe+FndjGjVw+ajcFDeUibSWF3GKY+9PoEl/iFg0DlpGxYOlWpEoAyFy/+5afRw+SNnH6J3PuCq3tBSZurv2XjuJkh7p6r07+KUI/1Gj1MfRc3GOoVfvyerVpDqlB2yZQbPLueouyeH0f9/wAx+ytX/Iafz+ie2z35CFqsIoXEaAgq8ysthCGpgUjpulGISyAClQDSLIACreZ0VMEKvIEVSjLgjpwqGAGwpypRuegL1DYBFsBKJTCsmIKakgGyjFisdOotTHyngRpc/RRoB9EGyJhG6BhyBoo56FpEpdRPcwAqgdFgrYeNFvyKPKnDAyUiYusmJxbhOUfNdKyXUpApVYzy9dz3HzEoBhJXoamEBQDDgJ5RDR55uE1ROwi61WnBQtoqozFRw62AC5+IwRAMe69ZWp7IDSjZbRkS0eArYdJFEhem4rw+5c0W6dFyKjIXXFRksE20ZhVf+J3zUTIUR2oew9zPrYaiBShVCF9fovLNR5chCRzUJegVjy5C4pPMUDlLYWPY5ND1nDkQJRYWGSrDiUFeqGNLnGGtBLidgNV53HeJXZZpUqgB0c9rmD3cRb2kpxTnwWotnpQCs+PxXKpudqdh1JsPZeWqeKG08oq06uYi9hE7xmuufxHxRh3EGpRqPBkMh4pZRbMRAILvMNZC3j0zbQbfc9FhccSRzBUcNSYsIi0ek6LuHLmLWtLW5RBcQZdfMIkxAhcnwvjsG4tZSfVc19F9YivGakGAlxzN1+F3yHVdnHYUjSC3/I7dCTexVTS+0pqjM+nCbQdCxtI/G5n+Xmb2uNPkn0ySJgO/wIO+pbMj1WTgyDdIVFiCi4QCiNRLY0AbQiZRQCqE5mikAXtSHtjdNrVFkqFS3QwXPCX9pbKFzQk1CNAsXNoDXmQmFma8g3TInqha1ioqowJTqaaEOdWppiEgFA5aEDgtI2iWY3UlixvCWvuLO/P1XWQuCO5KOUwqzyFThNUEjLPdRerLR0UT+smLYjWKivOkA9EwFJyAcCoGx/KjEwNUOQ6AhG1qqEQCkYTAnMQBNY0kE9EJDFY2iXsc0RJFp0kXE/JcXhviOSaGLpht4kjy9QSPbZeiBXP4nwtlW5aC4Df99itYUuTSElwy8Tw9nLLmkGwyH8o9l4jExT/8dSmHAGWhzWuHQGHW032W2pha+FGak8mD8Dh5b9Dp7LfwTimGxcUsW0U36B0fEeodtpuuqMVRe2uMnEw9A/8Akc4loqsNOT92mYzmdyQA22gXpMLxXFU6LSaVLEUZgZS4VwBacpjNMDQErP4k8DVcM01ab87NQRsNSIWHC4N1YtIc0EAO8xhxAuXA/rtCPkpJM9bwnH4fFAGjUbn3p1TkqSCDYGxuNj+q2N4LUbcnK+fQm9jOi+d8VwLXV2l3lL6mXOwxmIgToBNx6+q79UY7DubyK+ZgIHLfDmnuA7exT3U6ZEoJHoMbTqUgeZSzEXJZEmd9g7X1SfM9ocxzYiS2o1zX9tTbvr7rH4b8b0cRVOGxTeRWkhrj/pk3s5p+E3K9BxHhsOALfK74Xg5mnc3AtP723V7UZtNHJqOiJ3949f3TOdC00mmj5HMls5gDYiRls4fDMmQbb2lZ8tN7vK/K78L7GJ/ERDj3US0rWBFGsgLgUGLoFoDrwfQj/wCgYWKnXkSCCL3F7gwR6grnnpSQjbAQx2SmYhNYZXPJNACKe6shG6+6BoWfD4GCVTUZHdCXDsqsRCFCxUeyXBWikxMKOqB5VkO6JZzHZKU/caQBCpWS7+hUsO5EdDWUSUTGp1KYQhbk0ExqcAgaE1oSSGDCIBXlVKqAIFMakwjYVVBY8K0LSiTARiMOHdj/AHUbrzXEuB0nO8wLHbObp8tl6sjdJxFAPEH2KuMmi4zcTh8N8UVcI/k1XCtTIBAeLEDoTY6LoHB4LGOjDv5TnES12jeuQzp2XM4hgSPibLfSR/C59XDzDm2PVtvmqcqN4yT+AvHfhitgww/FSmWvBBGbW/Q2CvgHFX1abmVpzM0cRZw1339F6LgHHKeIp1MHizzGFo3uPwvadnA9OyPxfwClhWUXUCcrmw68iWgQ6dt1c5XC0iZezPBeKuGOr4inkHlLQC9l8p7jWE3h/H+I8ObEmrRafMDmcyNBP4e2i7WCo5ib62LRlvo7QdiLjp8tbacAhzczSCA0NFgWiTpLusAKoajaSawZ7qNXAfH2ExtQMfOFqusM16LnE2AdsfULt47C8oy8GL+YSWwfQae+y8DxHwVhqoLqJdSM6RIFhct2n1tKz8L8X4jh9QYfEkV8PInNLnBpGrCZgxstXn7M/AKmeqw3Gx9r5Aa5jjAaYzNeC2ZPb5iYW9+GBuWZS6bts0m5BI0b+RVY7gVLFUxWwT21GfFlta5MAxIudDvpC8bxXjGLpVGtaKtZjDFRnnMzLaYeYtE2EkdbGFNqeEKvB6OpSgkaG9jrbUjr7KmkhZsDXpFnMq/EA2pUpuuKVQQIM3DHWLgJFm912OIeJGtp1HPwrOY1kMEeUnYwNY7dFg9NPhjWnfBk+1Im1wVx+AGrVHnZUO5MNEbm0C0LbWaWVHMIcC2D5gW5mmYeAdWmDdZz0HHJMoSjybgAdgh5Y6LOyoVopVVhs+CS+W3oiFMBTN0KB09UYXgCPlLzEaKOJOp+Sjf8j7gITsCcx3dRUWu2cPkVE9z+f9/YED01iytTqadCNKsFCxEAmMtQK8qqCnQiwUxiSraUAagilIDkeZMZZKKUmVYKAGFcbifDbZm2buOncdl1pVp2NOj5vw7g45jnZxma4gtBOYdCvQGvjDXw7axJw4c4GxDYc0tLjOpEj5peH4dyOKCt/wCuo2Y6OBYCD7An2K+lOwDMZh6lAmHXcxw+668G2ouQfVdDkm85tG6lZ86qYdjHZ3PuHeV2YNmZyw73PzPZbjmbdpjQ5SARYXtrNzovJ+IGVcPQ5T2NqB7iGOdq0g3juL+i7fgmhWLS3FZmgsDqbnakGbHtbdOUGo7rIcDeYZDwLNgyWguIuYlpmZtHovNYXgTcXVqvePKHQ5rbEOeC6xnUSDeV7jB8OZXpipScHsOYSDInu0GQRfvojfwwFjm3m5e8ENza5DFrj8X9EKUo3RKwfKsFxWtw3EO5FUuph14nK4ToRsV9GxfiHCcRwlR9NzaGJY0GHAAnq2d5BI9SF8+o8Pdh3/8A6abm0qgIBqAxcCXTG2YHSdNEXAeA0n4kEPLqbSHaWzatY52msLee158+/uafk9fwPG021PsWIcedE06hsHl4Ba0y6Mt9Oy18TfTZVfQq1Mha1rmuIECRfJb4LtkHTUQvE+MOEOL3Yh9UE5oBaDAaCOXEaRtC7HhfFNxlNvNqOdiMOSTm1qUspGW+uwj+Fj6XHfF2vP5Gl+zrYbFvouubt3aZaY6LdguMVcWw89jQWu8haD8N5bJ9jHYLPwGiarBnpua1xPkcQ3K4W5gmXXgC+oHYFempcMaGxnExsG5R0mDpredlEoSqkE57lVHCfQWd8rqYim5phwj8j3BWZ/osN/g56MPMIRMro30+yVyk4xixGhr5TCxYg6E5j1r2kKx2QKKcwKlPbKFJjUeVEaJiVKi3wSQIg9LhWkMcHpjkgFKq8RY3Uyeguqim3gDQ4dFWZc2rxn8LR7rl4rHVD96B2st100mTuo9M/ENbq4D1ISXcVpj73yC8hzCTdGHrWPSryxbz01TjLOhKzO4+Nm/VcTOlv7LVdNANzO7/ANwH8A+ajuPuizQPqvN54VVcUGhV2NNcoFJs6tfiTnXcZ/Re08KcaEtdO0uv0E/ovlH2t1U5WjLfXeNz2Xe4TiBTIDvM0gtdP3hoZXN1EYqnE6NKyeIXPxNzDKnPqua02Aa92cDtqfVd0eLKFNowVUEZ6OR1V0R52lpPzusHH2CGvZlyNDGt8wLvK0ATve/y9l5Li4dUHMe2cshobr79t1cXGePBrLGT1/gt1T7LjaFOPKHOZVboSdh2OUH3XH8J+NKtAxVDqlJ8zqS0n8M/JF4N43Vw8NqNAoFpkxcbySL/APK6GG49ggRhWsbyS6XPfY5pnW1tAqatvFixR6TxthWYnAFzWF7oD6ZFyDaB2sCCvA+GfC2MxL+QGmm0RUeXAgeaA31MT8ivpVPjDaTCTlyW5QGkRb1C8njeIVHVMzcQ8m1Qi4Y0zY5WnaBE30CjTe30hR3Mf4ewNNvKaCXMhhNXOadRx7yL62B9l5Xg2DpNxBdlMh5a11EOLAHEtEbkaDSBI1mV2eHuOJpBoNWo0yHCo5uYFp8wBADvUuMkLrDhrcHh3vaYcPiPlIaxp8xpkmzg0WG5IShOTTi2KjFXxT8M+XVGOBe1jaJaGvc15AzCLgidex9F2GYYUgXuAYy4zgxlaJkZiCSNZ6yVwOH8V576JxIs17nNqH4qdNvmaDaS4w2/7rbx7ilF1cio8voUwzKzKC3mvaQ2RNzki3+5uiUs8IpRM/D8cazq7jUD28wcuOhzxb/FrFrUpYWi1s0BAecxIECAMsNGwkORQuOStmOo8lZVHMVq04qjMzPopBpwtpeElxlaqdCMpaonFRPuIMmimtDhEXBm9iCubKYHrFSpDs1VBPRJiFGVERM7JXfImIxDC5hAMErz1UFpggr0paQs9VjXWcJWmnq9slo4AqhHZba/CQbsMdikO4ZUGkH0XZHqYPyTkxVqM6LM4ELpch41Y75FKqUuoW6nFiaMQrK+cqqUEojqndCySpUSuYD3Rc5/wiHNkWO3ZWOW5wAlh9ARPa9kKW4uhRgAgmCRLtpjRv8ASseP4jUZVi2SBbtF3ZusytOPaGNaZzBxjTSbCfolcSEtbp8W+oEaBYTacleTq006OhxGpysOYGY1HMAM3AbL3R75Vy8PxIEZTf1QcVxVQMptdeJLZ180fsFygS4y4n2/ZLT0045CcsnfoUy0eR/sTI9EH2bmyagh2xnppC5TaX4SfbMl167xbM6e60UKeGSpn1DwMJpOe4h5aTTGYAhoaBYT+fouh4mx3IpE0mNNRwAkMlzWjVzSNI09CFzPBLgMIA1wkvqH0JNp+QK9Jiq9Nr25WuIDSCXuaYLozHcu03+q5JSSk2zR8nJ8L4JtFj6odLmjO4XvDZgztfX1TMDxkY1z8jSGMLWtbqajjJJe3Qx/J6JHGuFNxrM+FIOSC+XENcGixZ3EXWDgPiJ1B76OHax+ZrjzLwyB8WklvbXbsm3vjgvbRt8VYGoa7cPlGV7Wvc8CbRBYybC42vqekc/jfD6NJvMbmLc2V2YyC+wBg30a4ymcBxlVjy+pUDpd531pmx+BjdRqbDRdyviqGIoCo6ichccrHR8YzQ621r+qNRvTSvwHBn4dXHJpdqbR8xmP1cUx+IXPaUQqei836m/BzPLNnNJVF56rNzkYqhHdchUNJVD1Sw/1UBJ0CFIYwkqKsj/wqJ7/AJHQksMb9rfkgDyNk8K+aexPcA77yumSiZAAkAHY6dT39E0vj+3+SVWqZo+EHTygCfWLIqQgafNZ+l8AO5/91S3H+6Kcw9R7BVnHQpXQEIcd/qrDiOh9wVRe3oVVv6Uri+WAwVvZMa8GxuO6yuYO/wBEsj1U0uUws2V8JTP3R9FzsZwmm4ENEG1xt1TC4Dc/JUMS3SRI1E6ey2jLU8Mm0/BycRgHN+BrSO4P1uuZjKhpNmGSbAhsfqvT18UAOvpouTiqYeZcAVsus24eROTR5UVnue05QQNAJA1Xfw+H5gGYMbuJGaD1ANkYogaABaKJUanUuXCGtSRMZwKi4tILy6POXOBzOnUCLbWQs4LSH3Qt9M2TKa4p9ROT5HdnGx9JlNpIA7Lx+JJLp3le84lhKb2+aplI+FobmLj3vZear8LcHDyOEyWl5DZA/wBuq9Ho00rfJpGDOr4WeKTnjMHscGkNnzAGfiG3Re+ptbUptyuAGjmwDmbliCdh2Xx2hQfUeaTGOcZty7nuQBsvS+HMDWc4NqPeymwyXvs0EaMg/E7prHRa6uk/ubOnDPUVeNjC1A2jkNJrMrmgS7MfhaA2wGyx+DqFOmHuH+uXS5s2AcSRAGw+nVdUYXDNw5pU6LnucZe9zsoMGQdJIsDdZJYynke6mwXJDAAXdnkXcOxKwerpwjt3ZByxRyvFGINasDTOchuVwbJDSCRJI8oMHZaMJh3Bjc5uBG4F9g0m367oKnG8PSHkBd+V1gxXjEycrQD6Sfmueb1NVVGLM5TO7Rwh6FG6gG/EWj1cF4rE+Jaz9yufUxtV2pKUeh1HzSMt0T39TGUW6vHsP3WOt4koN0Bd6mPyXhHF51KENd3XRH/nrzIW9Hr6ni68MYBO+X9SstfxHVP349P4Xmvszj1T2cMedlr9HpIO4dI8Xf8AjKi5/wD0pyifZ0hbz3/M/v8ACk/3+FzsLixUksuAYnZaqbSVxz9LyFM1h6mdLZSWinQWLk+B0wGvTADrC0sw0Xgo6tQugmAAAIAA0HbdKr5HRmyquXKcKHqjbTHdHbYsGV9ErNlcN/kuoaI6lKq4fuU3CVYDBzH1XJQaAS6BJ1t02laqzSNR7j9kgwo9UcEZXBA5t8w2trft2SSWHqPkmOpz09Ep1NGxEv8AAOVnX6K2imNXe0X9ggNMJf2FpMx9Sq2JcsE0uUbTWY207TctG07mSlMx9NzSRzA64aMot3d5tFdPBsGjQFqp0Q3YIThF/b+zVTiuEYhWN8jY2GaXe8QBPrKz4rCOqWguOgaIAPaBHRdwLnFxFVxEg5IaRNg4+YjvAA910Q6ht0sGq1b5G4BjcCAGNBrkS8tu2nOg08xHT1ScVxWoTLvMR95wAj0HT0ASnNI3Me6qrhA5heHeYEAtMzlP3piImB7hbvbNZE9b2OdiuLvccpc70baVg+xValw4Ae839V18PRi0fytlCk0Cwgzf/hOGyPCM3Ozzn/QXzc6bzPuE6nwRw1v3K9G1ikLTvMzZxG8F7hWOEDqu1lVZEd2RJyBwtg6pjMCwbBdI01Roo3N+RGI0ANEOVbuT0EqgzsiiqMXKUW001EtojWzChoDWNDWjbT5LQ2kUZaVYB6rzpQk+TotGijhoaX/dBAnuRMfQo2YgBrgB5jEE/dvcxvayzhEAtFGuBbh7KzgIBNxDoJuJmCETzaOn6pTHRpZQBXdImwmqFysKwErAEAqnUimzCB9VK2ADm9b+t0lzW9PYo3GYmwO8fVIcOiG2ssTArtb272uEo4cOGsa/S6dUZ1/spUxvdZOVvgT5FnD2m31Q5YT3EwBNunupCiTtioS0Iy5MpkGyvEUgACp+QoEPRGDokwqaSEJWgugazEnljcSPWPqtTjK0YDC06mbPVDIaXCQ45j+G2h1XTp3wHJzDh4TW0vmnsozN7AE+ypzY2iNZWmQQIaplRxaev7wmFtk6YCgEMJ0IDTVIQGVXH8KQiAlaIRThZBypTmqMYtUMUGKJxB2hRUA4PUlKa5ECuEuxoKMFJlEEAG5yIIJVgqayFjQVMyWFJQIZmVFqikpMYLVHKygcVDTYxLrkD+91RaJETvP7oxTTAwJcKhUKLbSl7J9QkWShumkqEyqdITKhpFx19JTg0xCpzYS2JhQh7SNkMLU0yITeQ13ZZ9vOAqzA9tkeHw5BG067/mntYGmdR9QjNQGwHoSVvpxrLBIX8MjN1BmdALH+Eki9091IkG8AX91TheSLGO0HdbYfwOhIYj5QjW8/T1UBGnfrYBW1yWUKgS0gdlA0pxMqoVqSFRlcpCdUpJJEK0IMFFEJcImOWiAby1EQeorGZFaii4CgmJk3UUSANWoohgRGookBQVqKJMAuiWoogYzZDKiixfIxNVRipRaeBGhuqGvooomgfApq0jQKKKZAgKuiHDi6ii00uRvk0Yt3mHqf0WeqbkbTpsootdTkb5M7tUAKiiziZseiCiivyCKdslOVqJxBlHQJQUUW6JGSrUUVF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44" name="Picture 4" descr="http://animalfiel.es/wp-content/uploads/2013/02/Litoria_caerul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8"/>
            <a:ext cx="3312368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199</Words>
  <Application>Microsoft Office PowerPoint</Application>
  <PresentationFormat>Presentación en pantalla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Flujo</vt:lpstr>
      <vt:lpstr>Guess the animal!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the animal!</dc:title>
  <dc:creator>A</dc:creator>
  <cp:lastModifiedBy>A</cp:lastModifiedBy>
  <cp:revision>6</cp:revision>
  <dcterms:created xsi:type="dcterms:W3CDTF">2014-04-21T18:59:52Z</dcterms:created>
  <dcterms:modified xsi:type="dcterms:W3CDTF">2014-04-22T21:13:59Z</dcterms:modified>
</cp:coreProperties>
</file>