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9" r:id="rId5"/>
    <p:sldId id="261" r:id="rId6"/>
    <p:sldId id="258" r:id="rId7"/>
    <p:sldId id="262" r:id="rId8"/>
    <p:sldId id="264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7" autoAdjust="0"/>
    <p:restoredTop sz="94660"/>
  </p:normalViewPr>
  <p:slideViewPr>
    <p:cSldViewPr>
      <p:cViewPr varScale="1">
        <p:scale>
          <a:sx n="68" d="100"/>
          <a:sy n="68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1905000"/>
            <a:ext cx="6859786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7" y="5105400"/>
            <a:ext cx="6859786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grpSp>
        <p:nvGrpSpPr>
          <p:cNvPr id="4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67435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26793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4338754" y="3480593"/>
            <a:ext cx="6492240" cy="48019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3233" y="274640"/>
            <a:ext cx="1028968" cy="590174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128" y="277814"/>
            <a:ext cx="6859787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1179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1447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5102526"/>
            <a:ext cx="6859786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5879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107" y="1905000"/>
            <a:ext cx="3315563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32" y="1905000"/>
            <a:ext cx="3315562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8329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107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6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6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8249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31561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05966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frame"/>
          <p:cNvGrpSpPr/>
          <p:nvPr/>
        </p:nvGrpSpPr>
        <p:grpSpPr bwMode="invGray">
          <a:xfrm>
            <a:off x="3314242" y="1630822"/>
            <a:ext cx="4719500" cy="4575885"/>
            <a:chOff x="4417839" y="1630821"/>
            <a:chExt cx="6291028" cy="4575885"/>
          </a:xfrm>
        </p:grpSpPr>
        <p:grpSp>
          <p:nvGrpSpPr>
            <p:cNvPr id="9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0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1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12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13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4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436" y="1905000"/>
            <a:ext cx="4253068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107" y="3429000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6211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frame"/>
          <p:cNvGrpSpPr/>
          <p:nvPr/>
        </p:nvGrpSpPr>
        <p:grpSpPr bwMode="invGray">
          <a:xfrm flipH="1">
            <a:off x="1085908" y="1630822"/>
            <a:ext cx="4719500" cy="4575885"/>
            <a:chOff x="4417839" y="1630821"/>
            <a:chExt cx="6291028" cy="4575885"/>
          </a:xfrm>
        </p:grpSpPr>
        <p:grpSp>
          <p:nvGrpSpPr>
            <p:cNvPr id="9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0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1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12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13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4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09719" y="1884311"/>
            <a:ext cx="4253068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1014" y="3411748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1769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6859786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287" y="6400801"/>
            <a:ext cx="93313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2B41E-CF94-4BE3-8904-9B94E140A1EC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2107" y="6400801"/>
            <a:ext cx="474468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419" y="6400801"/>
            <a:ext cx="85747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4A06C-D065-41D5-9595-84101B825B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True or False?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Let´s</a:t>
            </a:r>
            <a:r>
              <a:rPr lang="es-ES" dirty="0" smtClean="0"/>
              <a:t> </a:t>
            </a:r>
            <a:r>
              <a:rPr lang="es-ES" dirty="0" err="1" smtClean="0"/>
              <a:t>make</a:t>
            </a:r>
            <a:r>
              <a:rPr lang="es-ES" dirty="0" smtClean="0"/>
              <a:t> a </a:t>
            </a:r>
            <a:r>
              <a:rPr lang="es-ES" dirty="0" err="1" smtClean="0"/>
              <a:t>review</a:t>
            </a:r>
            <a:r>
              <a:rPr lang="es-ES" dirty="0" smtClean="0"/>
              <a:t>!</a:t>
            </a:r>
            <a:endParaRPr lang="es-E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988840"/>
            <a:ext cx="6094188" cy="7200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es-ES" sz="32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There</a:t>
            </a:r>
            <a:r>
              <a:rPr lang="es-ES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are </a:t>
            </a:r>
            <a:r>
              <a:rPr lang="es-ES" sz="32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some</a:t>
            </a:r>
            <a:r>
              <a:rPr lang="es-ES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 </a:t>
            </a:r>
            <a:r>
              <a:rPr lang="es-ES" sz="32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carnivore</a:t>
            </a:r>
            <a:r>
              <a:rPr lang="es-ES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r>
              <a:rPr lang="es-ES" sz="32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fish</a:t>
            </a:r>
            <a:r>
              <a:rPr lang="es-ES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endParaRPr lang="es-ES" sz="32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614046" y="2967335"/>
            <a:ext cx="19159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TRUE</a:t>
            </a:r>
            <a:endParaRPr lang="es-E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27584" y="4077072"/>
            <a:ext cx="2664296" cy="22322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Piranhas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sharks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carnivore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fish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www.botanical-online.com/fotos/peces/piran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28184" y="3645024"/>
            <a:ext cx="2520280" cy="191176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484" name="Picture 4" descr="http://www.vamosabucear.com/wp-content/uploads/2013/06/tiburon1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07904" y="4365104"/>
            <a:ext cx="2232248" cy="1674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6886276" cy="166801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4400" dirty="0" err="1" smtClean="0"/>
              <a:t>Ants</a:t>
            </a:r>
            <a:r>
              <a:rPr lang="es-ES" sz="4400" dirty="0" smtClean="0"/>
              <a:t>, </a:t>
            </a:r>
            <a:r>
              <a:rPr lang="es-ES" sz="4400" dirty="0" err="1" smtClean="0"/>
              <a:t>birds</a:t>
            </a:r>
            <a:r>
              <a:rPr lang="es-ES" sz="4400" dirty="0" smtClean="0"/>
              <a:t>, </a:t>
            </a:r>
            <a:r>
              <a:rPr lang="es-ES" sz="4400" dirty="0" err="1" smtClean="0"/>
              <a:t>butterflies</a:t>
            </a:r>
            <a:r>
              <a:rPr lang="es-ES" sz="4400" dirty="0" smtClean="0"/>
              <a:t> and </a:t>
            </a:r>
            <a:r>
              <a:rPr lang="es-ES" sz="4400" dirty="0" err="1" smtClean="0"/>
              <a:t>beetles</a:t>
            </a:r>
            <a:r>
              <a:rPr lang="es-ES" sz="4400" dirty="0" smtClean="0"/>
              <a:t> are </a:t>
            </a:r>
            <a:r>
              <a:rPr lang="es-ES" sz="4400" dirty="0" err="1" smtClean="0"/>
              <a:t>insects</a:t>
            </a:r>
            <a:r>
              <a:rPr lang="es-ES" sz="4400" dirty="0" smtClean="0"/>
              <a:t>.</a:t>
            </a:r>
            <a:endParaRPr lang="es-ES" sz="4400" dirty="0"/>
          </a:p>
        </p:txBody>
      </p:sp>
      <p:sp>
        <p:nvSpPr>
          <p:cNvPr id="4" name="3 Rectángulo"/>
          <p:cNvSpPr/>
          <p:nvPr/>
        </p:nvSpPr>
        <p:spPr>
          <a:xfrm rot="1928746">
            <a:off x="6238504" y="3132953"/>
            <a:ext cx="21305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false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83568" y="4149080"/>
            <a:ext cx="4248472" cy="2160240"/>
          </a:xfrm>
          <a:prstGeom prst="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 smtClean="0"/>
              <a:t>Birds</a:t>
            </a:r>
            <a:r>
              <a:rPr lang="es-ES" sz="2400" dirty="0" smtClean="0"/>
              <a:t> are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insects</a:t>
            </a:r>
            <a:r>
              <a:rPr lang="es-ES" sz="2400" dirty="0" smtClean="0"/>
              <a:t>. </a:t>
            </a:r>
            <a:r>
              <a:rPr lang="es-ES" sz="2400" dirty="0" err="1" smtClean="0"/>
              <a:t>Birds</a:t>
            </a:r>
            <a:r>
              <a:rPr lang="es-ES" sz="2400" dirty="0" smtClean="0"/>
              <a:t> are </a:t>
            </a:r>
            <a:r>
              <a:rPr lang="es-ES" sz="2400" dirty="0" err="1" smtClean="0"/>
              <a:t>vertebrate</a:t>
            </a:r>
            <a:r>
              <a:rPr lang="es-ES" sz="2400" dirty="0" smtClean="0"/>
              <a:t> </a:t>
            </a:r>
            <a:r>
              <a:rPr lang="es-ES" sz="2400" dirty="0" err="1" smtClean="0"/>
              <a:t>animals</a:t>
            </a:r>
            <a:endParaRPr lang="es-E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4438004" cy="10199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Ladybirds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  are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vertebrate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animals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 rot="19675649">
            <a:off x="3707904" y="2967335"/>
            <a:ext cx="381642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False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http://www.glaucus.org.uk/7spot-Ladybirds067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570978"/>
            <a:ext cx="3168352" cy="250827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5 Rectángulo"/>
          <p:cNvSpPr/>
          <p:nvPr/>
        </p:nvSpPr>
        <p:spPr>
          <a:xfrm>
            <a:off x="4644008" y="4869160"/>
            <a:ext cx="4320480" cy="1512168"/>
          </a:xfrm>
          <a:prstGeom prst="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insects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invertebrates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7102300" cy="10919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4000" dirty="0" err="1" smtClean="0"/>
              <a:t>Only</a:t>
            </a:r>
            <a:r>
              <a:rPr lang="es-ES" sz="4000" dirty="0" smtClean="0"/>
              <a:t>  </a:t>
            </a:r>
            <a:r>
              <a:rPr lang="es-ES" sz="4000" dirty="0" err="1" smtClean="0"/>
              <a:t>fish</a:t>
            </a:r>
            <a:r>
              <a:rPr lang="es-ES" sz="4000" dirty="0" smtClean="0"/>
              <a:t>  can </a:t>
            </a:r>
            <a:r>
              <a:rPr lang="es-ES" sz="4000" dirty="0" err="1" smtClean="0"/>
              <a:t>have</a:t>
            </a:r>
            <a:r>
              <a:rPr lang="es-ES" sz="4000" dirty="0" smtClean="0"/>
              <a:t> </a:t>
            </a:r>
            <a:r>
              <a:rPr lang="es-ES" sz="4000" dirty="0" err="1" smtClean="0"/>
              <a:t>fins</a:t>
            </a:r>
            <a:r>
              <a:rPr lang="es-ES" sz="4000" dirty="0" smtClean="0"/>
              <a:t>.</a:t>
            </a:r>
          </a:p>
          <a:p>
            <a:endParaRPr lang="es-ES" sz="4000" dirty="0"/>
          </a:p>
        </p:txBody>
      </p:sp>
      <p:sp>
        <p:nvSpPr>
          <p:cNvPr id="5" name="4 Rectángulo"/>
          <p:cNvSpPr/>
          <p:nvPr/>
        </p:nvSpPr>
        <p:spPr>
          <a:xfrm>
            <a:off x="5436096" y="2564904"/>
            <a:ext cx="289447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FALSE!</a:t>
            </a:r>
            <a:endParaRPr lang="es-ES" sz="5400" b="1" cap="none" spc="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5 Elipse"/>
          <p:cNvSpPr/>
          <p:nvPr/>
        </p:nvSpPr>
        <p:spPr>
          <a:xfrm>
            <a:off x="323528" y="3140968"/>
            <a:ext cx="3312368" cy="32403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mammals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fins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s-E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academica.mx/sites/default/files/adjuntos/13723/delfin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39952" y="3575248"/>
            <a:ext cx="4377003" cy="32827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False!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3285876" cy="10919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s-ES" dirty="0" err="1" smtClean="0"/>
              <a:t>Birds</a:t>
            </a:r>
            <a:r>
              <a:rPr lang="es-ES" dirty="0" smtClean="0"/>
              <a:t> and </a:t>
            </a:r>
            <a:r>
              <a:rPr lang="es-ES" dirty="0" err="1" smtClean="0"/>
              <a:t>mammals</a:t>
            </a:r>
            <a:r>
              <a:rPr lang="es-ES" dirty="0" smtClean="0"/>
              <a:t> are </a:t>
            </a:r>
            <a:r>
              <a:rPr lang="es-ES" dirty="0" err="1" smtClean="0"/>
              <a:t>warm</a:t>
            </a:r>
            <a:r>
              <a:rPr lang="es-ES" dirty="0" smtClean="0"/>
              <a:t>- </a:t>
            </a:r>
            <a:r>
              <a:rPr lang="es-ES" dirty="0" err="1" smtClean="0"/>
              <a:t>blooded</a:t>
            </a:r>
            <a:endParaRPr lang="es-ES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2483768" y="3573016"/>
            <a:ext cx="4968552" cy="2664296"/>
          </a:xfrm>
          <a:prstGeom prst="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body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mammals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constant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depend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surroundings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reason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warm-blooded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4048" y="1844824"/>
            <a:ext cx="1890261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TRUE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6742260" cy="18120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Reptiles come </a:t>
            </a:r>
            <a:r>
              <a:rPr lang="es-ES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es-E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eggs</a:t>
            </a:r>
            <a:r>
              <a:rPr lang="es-E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s-ES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</a:t>
            </a:r>
            <a:r>
              <a:rPr lang="es-E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are </a:t>
            </a:r>
            <a:r>
              <a:rPr lang="es-ES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oviparous</a:t>
            </a:r>
            <a:endParaRPr lang="es-E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2" name="Picture 2" descr="http://www.agroleg.com.ar/imagenes/huevos_cocodrilo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3573016"/>
            <a:ext cx="4286250" cy="298132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" name="5 Rectángulo"/>
          <p:cNvSpPr/>
          <p:nvPr/>
        </p:nvSpPr>
        <p:spPr>
          <a:xfrm>
            <a:off x="5436096" y="4077072"/>
            <a:ext cx="1890261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TRUE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false!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3789932" cy="87592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birds</a:t>
            </a:r>
            <a:r>
              <a:rPr lang="es-ES" dirty="0" smtClean="0"/>
              <a:t> can </a:t>
            </a:r>
            <a:r>
              <a:rPr lang="es-ES" dirty="0" err="1" smtClean="0"/>
              <a:t>fly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 rot="2086742">
            <a:off x="3347864" y="1556792"/>
            <a:ext cx="233256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False!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3501008"/>
            <a:ext cx="4283968" cy="3356992"/>
          </a:xfrm>
          <a:prstGeom prst="rect">
            <a:avLst/>
          </a:prstGeom>
          <a:ln w="57150">
            <a:solidFill>
              <a:srgbClr val="0070C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birds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wings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birds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can´t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fly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as:</a:t>
            </a:r>
          </a:p>
          <a:p>
            <a:pPr algn="ctr">
              <a:buFontTx/>
              <a:buChar char="-"/>
            </a:pP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Hens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Penguins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Cocks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es-ES" dirty="0"/>
          </a:p>
        </p:txBody>
      </p:sp>
      <p:pic>
        <p:nvPicPr>
          <p:cNvPr id="1026" name="Picture 2" descr="https://encrypted-tbn3.gstatic.com/images?q=tbn:ANd9GcSidBXbw4skruejddPJj76pLHv95XYRG-kC_4hiaSydmp5A_C1HCQ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44208" y="0"/>
            <a:ext cx="2466975" cy="1847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28" name="Picture 4" descr="http://lacomunidad.elpais.com/blogfiles/belizondo1/gallo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975648" y="1988840"/>
            <a:ext cx="3168352" cy="23762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 descr="http://img2.wikia.nocookie.net/__cb20140217220120/happyfeet/images/9/95/Companions_adelie_penguins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630593">
            <a:off x="5104546" y="4102262"/>
            <a:ext cx="3024336" cy="22682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988840"/>
            <a:ext cx="4536504" cy="19560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dirty="0" err="1" smtClean="0"/>
              <a:t>Mammals</a:t>
            </a:r>
            <a:r>
              <a:rPr lang="es-ES" sz="3200" dirty="0" smtClean="0"/>
              <a:t> </a:t>
            </a:r>
            <a:r>
              <a:rPr lang="es-ES" sz="3200" dirty="0" err="1" smtClean="0"/>
              <a:t>have</a:t>
            </a:r>
            <a:r>
              <a:rPr lang="es-ES" sz="3200" dirty="0" smtClean="0"/>
              <a:t> </a:t>
            </a:r>
            <a:r>
              <a:rPr lang="es-ES" sz="3200" dirty="0" err="1" smtClean="0"/>
              <a:t>got</a:t>
            </a:r>
            <a:r>
              <a:rPr lang="es-ES" sz="3200" dirty="0" smtClean="0"/>
              <a:t> </a:t>
            </a:r>
            <a:r>
              <a:rPr lang="es-ES" sz="3200" dirty="0" err="1" smtClean="0"/>
              <a:t>feathers</a:t>
            </a:r>
            <a:endParaRPr lang="es-ES" sz="3200" dirty="0" smtClean="0"/>
          </a:p>
          <a:p>
            <a:endParaRPr lang="es-ES" sz="3200" dirty="0"/>
          </a:p>
        </p:txBody>
      </p:sp>
      <p:sp>
        <p:nvSpPr>
          <p:cNvPr id="4" name="3 Rectángulo"/>
          <p:cNvSpPr/>
          <p:nvPr/>
        </p:nvSpPr>
        <p:spPr>
          <a:xfrm>
            <a:off x="2267744" y="2996952"/>
            <a:ext cx="289447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FALSE!</a:t>
            </a:r>
            <a:endParaRPr lang="es-ES" sz="5400" b="1" cap="none" spc="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979712" y="4149080"/>
            <a:ext cx="5760640" cy="2232248"/>
          </a:xfrm>
          <a:prstGeom prst="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Mammals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fur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400" dirty="0" err="1" smtClean="0">
                <a:latin typeface="Times New Roman" pitchFamily="18" charset="0"/>
                <a:cs typeface="Times New Roman" pitchFamily="18" charset="0"/>
              </a:rPr>
              <a:t>skin</a:t>
            </a:r>
            <a:endParaRPr lang="es-E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6670252" cy="8759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err="1" smtClean="0"/>
              <a:t>Toads</a:t>
            </a:r>
            <a:r>
              <a:rPr lang="es-ES" dirty="0" smtClean="0"/>
              <a:t>, </a:t>
            </a:r>
            <a:r>
              <a:rPr lang="es-ES" dirty="0" err="1" smtClean="0"/>
              <a:t>salamanders</a:t>
            </a:r>
            <a:r>
              <a:rPr lang="es-ES" dirty="0" smtClean="0"/>
              <a:t> and </a:t>
            </a:r>
            <a:r>
              <a:rPr lang="es-ES" dirty="0" err="1" smtClean="0"/>
              <a:t>frogs</a:t>
            </a:r>
            <a:r>
              <a:rPr lang="es-ES" dirty="0" smtClean="0"/>
              <a:t> are </a:t>
            </a:r>
            <a:r>
              <a:rPr lang="es-ES" dirty="0" err="1" smtClean="0"/>
              <a:t>invertebrate</a:t>
            </a:r>
            <a:r>
              <a:rPr lang="es-ES" dirty="0" smtClean="0"/>
              <a:t> </a:t>
            </a:r>
            <a:r>
              <a:rPr lang="es-ES" dirty="0" err="1" smtClean="0"/>
              <a:t>amphibians</a:t>
            </a:r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 rot="1084090">
            <a:off x="6253348" y="2615516"/>
            <a:ext cx="1866217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accent3"/>
                </a:solidFill>
              </a:rPr>
              <a:t>False</a:t>
            </a:r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4 Elipse"/>
          <p:cNvSpPr/>
          <p:nvPr/>
        </p:nvSpPr>
        <p:spPr>
          <a:xfrm>
            <a:off x="395536" y="3068960"/>
            <a:ext cx="3456384" cy="2808312"/>
          </a:xfrm>
          <a:prstGeom prst="ellipse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err="1" smtClean="0"/>
              <a:t>All</a:t>
            </a:r>
            <a:r>
              <a:rPr lang="es-ES" sz="2800" dirty="0" smtClean="0"/>
              <a:t> </a:t>
            </a:r>
            <a:r>
              <a:rPr lang="es-ES" sz="2800" dirty="0" err="1" smtClean="0"/>
              <a:t>amphibians</a:t>
            </a:r>
            <a:r>
              <a:rPr lang="es-ES" sz="2800" dirty="0" smtClean="0"/>
              <a:t> are </a:t>
            </a:r>
            <a:r>
              <a:rPr lang="es-ES" sz="2800" dirty="0" err="1" smtClean="0"/>
              <a:t>vertebrate</a:t>
            </a:r>
            <a:r>
              <a:rPr lang="es-ES" sz="2800" dirty="0" smtClean="0"/>
              <a:t> </a:t>
            </a:r>
            <a:r>
              <a:rPr lang="es-ES" sz="2800" dirty="0" err="1" smtClean="0"/>
              <a:t>animals</a:t>
            </a:r>
            <a:endParaRPr lang="es-ES" sz="2800" dirty="0"/>
          </a:p>
        </p:txBody>
      </p:sp>
      <p:pic>
        <p:nvPicPr>
          <p:cNvPr id="19458" name="Picture 2" descr="http://thumbs.dreamstime.com/x/esqueleto-2-de-la-rana-102479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8024" y="3778637"/>
            <a:ext cx="2592288" cy="28904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6166196" cy="145199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3200" dirty="0" err="1" smtClean="0"/>
              <a:t>Invertebrates</a:t>
            </a:r>
            <a:r>
              <a:rPr lang="es-ES" sz="3200" dirty="0" smtClean="0"/>
              <a:t>  </a:t>
            </a:r>
            <a:r>
              <a:rPr lang="es-ES" sz="3200" dirty="0" err="1" smtClean="0"/>
              <a:t>have</a:t>
            </a:r>
            <a:r>
              <a:rPr lang="es-ES" sz="3200" dirty="0" smtClean="0"/>
              <a:t> a </a:t>
            </a:r>
            <a:r>
              <a:rPr lang="es-ES" sz="3200" dirty="0" err="1" smtClean="0"/>
              <a:t>spine</a:t>
            </a:r>
            <a:r>
              <a:rPr lang="es-ES" sz="3200" dirty="0" smtClean="0"/>
              <a:t> </a:t>
            </a:r>
            <a:endParaRPr lang="es-ES" sz="3200" dirty="0"/>
          </a:p>
        </p:txBody>
      </p:sp>
      <p:sp>
        <p:nvSpPr>
          <p:cNvPr id="4" name="3 Rectángulo"/>
          <p:cNvSpPr/>
          <p:nvPr/>
        </p:nvSpPr>
        <p:spPr>
          <a:xfrm>
            <a:off x="4788024" y="2348880"/>
            <a:ext cx="1723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False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Elipse"/>
          <p:cNvSpPr/>
          <p:nvPr/>
        </p:nvSpPr>
        <p:spPr>
          <a:xfrm>
            <a:off x="683568" y="3933056"/>
            <a:ext cx="4032448" cy="1656184"/>
          </a:xfrm>
          <a:prstGeom prst="ellipse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 smtClean="0">
                <a:latin typeface="Aharoni" pitchFamily="2" charset="-79"/>
                <a:cs typeface="Aharoni" pitchFamily="2" charset="-79"/>
              </a:rPr>
              <a:t>Invertebrates</a:t>
            </a:r>
            <a:r>
              <a:rPr lang="es-E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s-ES" sz="2400" dirty="0" err="1" smtClean="0">
                <a:latin typeface="Aharoni" pitchFamily="2" charset="-79"/>
                <a:cs typeface="Aharoni" pitchFamily="2" charset="-79"/>
              </a:rPr>
              <a:t>don´t</a:t>
            </a:r>
            <a:r>
              <a:rPr lang="es-E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s-ES" sz="2400" dirty="0" err="1" smtClean="0">
                <a:latin typeface="Aharoni" pitchFamily="2" charset="-79"/>
                <a:cs typeface="Aharoni" pitchFamily="2" charset="-79"/>
              </a:rPr>
              <a:t>have</a:t>
            </a:r>
            <a:r>
              <a:rPr lang="es-ES" sz="2400" dirty="0" smtClean="0">
                <a:latin typeface="Aharoni" pitchFamily="2" charset="-79"/>
                <a:cs typeface="Aharoni" pitchFamily="2" charset="-79"/>
              </a:rPr>
              <a:t> a </a:t>
            </a:r>
            <a:r>
              <a:rPr lang="es-ES" sz="2400" dirty="0" err="1" smtClean="0">
                <a:latin typeface="Aharoni" pitchFamily="2" charset="-79"/>
                <a:cs typeface="Aharoni" pitchFamily="2" charset="-79"/>
              </a:rPr>
              <a:t>spine</a:t>
            </a:r>
            <a:r>
              <a:rPr lang="es-ES" sz="2400" dirty="0" smtClean="0">
                <a:latin typeface="Aharoni" pitchFamily="2" charset="-79"/>
                <a:cs typeface="Aharoni" pitchFamily="2" charset="-79"/>
              </a:rPr>
              <a:t>. </a:t>
            </a:r>
            <a:endParaRPr lang="es-ES" sz="2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 OR FALSE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108" y="1905000"/>
            <a:ext cx="6814268" cy="11639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err="1" smtClean="0">
                <a:latin typeface="+mj-lt"/>
              </a:rPr>
              <a:t>This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beetle´s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got</a:t>
            </a:r>
            <a:r>
              <a:rPr lang="es-ES" dirty="0" smtClean="0">
                <a:latin typeface="+mj-lt"/>
              </a:rPr>
              <a:t> a </a:t>
            </a:r>
            <a:r>
              <a:rPr lang="es-ES" dirty="0" err="1" smtClean="0">
                <a:latin typeface="+mj-lt"/>
              </a:rPr>
              <a:t>shell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to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protect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its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body</a:t>
            </a:r>
            <a:r>
              <a:rPr lang="es-ES" dirty="0" smtClean="0">
                <a:latin typeface="+mj-lt"/>
              </a:rPr>
              <a:t>.</a:t>
            </a:r>
            <a:endParaRPr lang="es-ES" dirty="0">
              <a:latin typeface="+mj-lt"/>
            </a:endParaRPr>
          </a:p>
        </p:txBody>
      </p:sp>
      <p:pic>
        <p:nvPicPr>
          <p:cNvPr id="1026" name="Picture 2" descr="http://upload.wikimedia.org/wikipedia/commons/9/96/Beetle-Bessbu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212976"/>
            <a:ext cx="4320480" cy="324036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4 Rectángulo"/>
          <p:cNvSpPr/>
          <p:nvPr/>
        </p:nvSpPr>
        <p:spPr>
          <a:xfrm>
            <a:off x="7228091" y="836712"/>
            <a:ext cx="191590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TRUE</a:t>
            </a:r>
            <a:endParaRPr lang="es-E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67544" y="3645024"/>
            <a:ext cx="3240360" cy="2520280"/>
          </a:xfrm>
          <a:prstGeom prst="snip2Diag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err="1" smtClean="0"/>
              <a:t>Some</a:t>
            </a:r>
            <a:r>
              <a:rPr lang="es-ES" sz="2800" dirty="0" smtClean="0"/>
              <a:t> </a:t>
            </a:r>
            <a:r>
              <a:rPr lang="es-ES" sz="2800" dirty="0" err="1" smtClean="0"/>
              <a:t>invertebrates</a:t>
            </a:r>
            <a:r>
              <a:rPr lang="es-ES" sz="2800" dirty="0" smtClean="0"/>
              <a:t> </a:t>
            </a:r>
            <a:r>
              <a:rPr lang="es-ES" sz="2800" dirty="0" err="1" smtClean="0"/>
              <a:t>have</a:t>
            </a:r>
            <a:r>
              <a:rPr lang="es-ES" sz="2800" dirty="0" smtClean="0"/>
              <a:t> </a:t>
            </a:r>
            <a:r>
              <a:rPr lang="es-ES" sz="2800" dirty="0" err="1" smtClean="0"/>
              <a:t>shells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protect</a:t>
            </a:r>
            <a:r>
              <a:rPr lang="es-ES" sz="2800" dirty="0" smtClean="0"/>
              <a:t> </a:t>
            </a:r>
            <a:r>
              <a:rPr lang="es-ES" sz="2800" dirty="0" err="1" smtClean="0"/>
              <a:t>their</a:t>
            </a:r>
            <a:r>
              <a:rPr lang="es-ES" sz="2800" dirty="0" smtClean="0"/>
              <a:t> </a:t>
            </a:r>
            <a:r>
              <a:rPr lang="es-ES" sz="2800" dirty="0" err="1" smtClean="0"/>
              <a:t>bodies</a:t>
            </a:r>
            <a:endParaRPr lang="es-E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194</TotalTime>
  <Words>231</Words>
  <Application>Microsoft Office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Tema1</vt:lpstr>
      <vt:lpstr>True or False?</vt:lpstr>
      <vt:lpstr>TRUE OR FALSE?</vt:lpstr>
      <vt:lpstr>True or False!</vt:lpstr>
      <vt:lpstr>True or false</vt:lpstr>
      <vt:lpstr>True or false!</vt:lpstr>
      <vt:lpstr>TRUE OR FALSE</vt:lpstr>
      <vt:lpstr>TRUE OR FALSE</vt:lpstr>
      <vt:lpstr>TRUE OR FALSE</vt:lpstr>
      <vt:lpstr>TRUE OR FALSE</vt:lpstr>
      <vt:lpstr>TRUE OR FALSE</vt:lpstr>
      <vt:lpstr>True or false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True or False?</dc:title>
  <dc:creator>A</dc:creator>
  <cp:lastModifiedBy>A</cp:lastModifiedBy>
  <cp:revision>19</cp:revision>
  <dcterms:created xsi:type="dcterms:W3CDTF">2014-03-31T21:28:22Z</dcterms:created>
  <dcterms:modified xsi:type="dcterms:W3CDTF">2014-04-23T13:33:46Z</dcterms:modified>
</cp:coreProperties>
</file>